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0E64-04DD-4CC2-B9A9-02FAA33D4C0B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882-1D60-4F61-B536-76F2F39F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6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0E64-04DD-4CC2-B9A9-02FAA33D4C0B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882-1D60-4F61-B536-76F2F39F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7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0E64-04DD-4CC2-B9A9-02FAA33D4C0B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882-1D60-4F61-B536-76F2F39F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4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0E64-04DD-4CC2-B9A9-02FAA33D4C0B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882-1D60-4F61-B536-76F2F39F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8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0E64-04DD-4CC2-B9A9-02FAA33D4C0B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882-1D60-4F61-B536-76F2F39F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7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0E64-04DD-4CC2-B9A9-02FAA33D4C0B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882-1D60-4F61-B536-76F2F39F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4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0E64-04DD-4CC2-B9A9-02FAA33D4C0B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882-1D60-4F61-B536-76F2F39F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4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0E64-04DD-4CC2-B9A9-02FAA33D4C0B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882-1D60-4F61-B536-76F2F39F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3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0E64-04DD-4CC2-B9A9-02FAA33D4C0B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882-1D60-4F61-B536-76F2F39F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4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0E64-04DD-4CC2-B9A9-02FAA33D4C0B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882-1D60-4F61-B536-76F2F39F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0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0E64-04DD-4CC2-B9A9-02FAA33D4C0B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882-1D60-4F61-B536-76F2F39F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9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50E64-04DD-4CC2-B9A9-02FAA33D4C0B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C2882-1D60-4F61-B536-76F2F39F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4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08" y="0"/>
            <a:ext cx="92769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Ростовые куклы</a:t>
            </a:r>
            <a:br>
              <a:rPr lang="ru-RU" dirty="0" smtClean="0"/>
            </a:br>
            <a:r>
              <a:rPr lang="ru-RU" dirty="0" smtClean="0"/>
              <a:t>для утренников и развлечений.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437112"/>
            <a:ext cx="6400800" cy="1752600"/>
          </a:xfrm>
        </p:spPr>
        <p:txBody>
          <a:bodyPr>
            <a:normAutofit fontScale="925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Изготовила и </a:t>
            </a:r>
            <a:r>
              <a:rPr lang="ru-RU" b="1" dirty="0" err="1" smtClean="0">
                <a:solidFill>
                  <a:schemeClr val="tx1"/>
                </a:solidFill>
              </a:rPr>
              <a:t>выполнила:Инструктор</a:t>
            </a:r>
            <a:r>
              <a:rPr lang="ru-RU" b="1" dirty="0" smtClean="0">
                <a:solidFill>
                  <a:schemeClr val="tx1"/>
                </a:solidFill>
              </a:rPr>
              <a:t> по физической культуре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Каштанова Е.Е.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2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9" t="8907" r="42866" b="60841"/>
          <a:stretch/>
        </p:blipFill>
        <p:spPr>
          <a:xfrm>
            <a:off x="287524" y="908720"/>
            <a:ext cx="3816424" cy="4602832"/>
          </a:xfrm>
        </p:spPr>
      </p:pic>
      <p:sp>
        <p:nvSpPr>
          <p:cNvPr id="7" name="TextBox 6"/>
          <p:cNvSpPr txBox="1"/>
          <p:nvPr/>
        </p:nvSpPr>
        <p:spPr>
          <a:xfrm>
            <a:off x="1259632" y="4046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Медведь из мультика «Маша и медведь»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32856"/>
            <a:ext cx="48605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7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Праздники развлечения с такими Ростовыми куклами проходят всегда на Ура.</a:t>
            </a:r>
          </a:p>
          <a:p>
            <a:pPr marL="0" indent="0" algn="ctr">
              <a:buNone/>
            </a:pPr>
            <a:r>
              <a:rPr lang="ru-RU" b="1" dirty="0" smtClean="0"/>
              <a:t>Даже взрослые смотрят с завороженным взглядом на наших героев. </a:t>
            </a:r>
          </a:p>
          <a:p>
            <a:pPr marL="0" indent="0" algn="ctr">
              <a:buNone/>
            </a:pPr>
            <a:r>
              <a:rPr lang="ru-RU" b="1" dirty="0" smtClean="0"/>
              <a:t>На этом изготовление костюмов еще не остановилось.</a:t>
            </a:r>
          </a:p>
          <a:p>
            <a:pPr marL="0" indent="0" algn="ctr">
              <a:buNone/>
            </a:pPr>
            <a:r>
              <a:rPr lang="ru-RU" b="1" dirty="0" smtClean="0"/>
              <a:t>В планах сделать популярных героев мультика </a:t>
            </a:r>
            <a:r>
              <a:rPr lang="ru-RU" b="1" dirty="0" err="1" smtClean="0"/>
              <a:t>Фиксики</a:t>
            </a:r>
            <a:r>
              <a:rPr 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49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Всем известно, что ни одно зрелищное шоу не обходится без праздничных атрибутов. А для того, чтобы мероприятие запомнилось надолго, взрослые и дети надевают красочные ростовые куклы и дополнительные аксессуары. Такие наряды всегда оригинальны и способствуют отличному настроению.</a:t>
            </a:r>
          </a:p>
          <a:p>
            <a:pPr marL="0" indent="0" algn="ctr">
              <a:buNone/>
            </a:pPr>
            <a:r>
              <a:rPr lang="ru-RU" dirty="0"/>
              <a:t>В последнее время большой популярностью пользуется пошив кукол, которые украшают праздник, вносят новизну и креатив, воплощают фантазии организаторов. Такую одежду используют аниматоры, задействованные в шоу. При их помощи можно акцентировать тематические мероприятия, создать образы героев прошлых столетий или современного времени</a:t>
            </a:r>
            <a:r>
              <a:rPr lang="ru-RU" dirty="0" smtClean="0"/>
              <a:t>.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</a:p>
          <a:p>
            <a:pPr marL="0" indent="0" algn="ctr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Актуальность моего проекта в том, что ростовая кукла - неотъемлемая часть детских праздников, Что может быть веселей большой, яркой куклы, которая играет с вашими детьми, танцует, дарит подарки. Даже взрослые люди при виде кукол превращаются в детей!</a:t>
            </a:r>
          </a:p>
          <a:p>
            <a:pPr marL="0" indent="0" algn="ctr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Ростовая кукла – отличный способ разговорить даже самого застенчивого малыша Когда что-то важное рассказывает такой необычный персонаж, как ростовая кукла, дети слушают очень внимательно.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63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Цель: Изготовление ростовой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Купить ростовую куклу оказалось очень дорого для нашего детского сада, поэтому я решила сама поприбивать ее изготовить, а почему нет, ведь кто-то смог и я смогу.</a:t>
            </a:r>
          </a:p>
          <a:p>
            <a:pPr marL="0" indent="0">
              <a:buNone/>
            </a:pPr>
            <a:r>
              <a:rPr lang="ru-RU" b="1" dirty="0" smtClean="0"/>
              <a:t>Сначала изучила в интернете с чего необходимо начинать и из чего лучше всего изготавливать.</a:t>
            </a:r>
          </a:p>
          <a:p>
            <a:pPr marL="0" indent="0">
              <a:buNone/>
            </a:pPr>
            <a:r>
              <a:rPr lang="ru-RU" b="1" dirty="0" smtClean="0"/>
              <a:t>После метода проб и ошибок начала изготавливать ростовую куклу Олафа-снеговика (очень популярного среди детей.)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433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Листы Поролон толщина 2,5 см;</a:t>
            </a:r>
          </a:p>
          <a:p>
            <a:r>
              <a:rPr lang="ru-RU" dirty="0" smtClean="0"/>
              <a:t>Клей прозрачный Момент(другой клей не подходит, как показала практика);</a:t>
            </a:r>
          </a:p>
          <a:p>
            <a:r>
              <a:rPr lang="ru-RU" dirty="0" smtClean="0"/>
              <a:t>Хорошие ножницы;</a:t>
            </a:r>
          </a:p>
          <a:p>
            <a:r>
              <a:rPr lang="ru-RU" dirty="0" smtClean="0"/>
              <a:t>Канцелярский нож;</a:t>
            </a:r>
          </a:p>
          <a:p>
            <a:r>
              <a:rPr lang="ru-RU" dirty="0" smtClean="0"/>
              <a:t>Гуашь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8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Приблизительные выкройки головы нашла в интернете. Туловище изготавливала как обычные шар из поролона и скрепила между собой.</a:t>
            </a:r>
          </a:p>
          <a:p>
            <a:pPr marL="0" indent="0">
              <a:buNone/>
            </a:pPr>
            <a:r>
              <a:rPr lang="ru-RU" dirty="0" smtClean="0"/>
              <a:t>Поролон очень податливый материал и из него можно склеить любую форму.</a:t>
            </a:r>
          </a:p>
          <a:p>
            <a:pPr marL="0" indent="0">
              <a:buNone/>
            </a:pPr>
            <a:r>
              <a:rPr lang="ru-RU" dirty="0" smtClean="0"/>
              <a:t>Моменты изготовления не фотографировала.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24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Вот из таких заготовок можно сформировать голову почти любого героя.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819400" cy="355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2502024" cy="333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885306" cy="332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66124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изготовление каркаса головы, оклейка белым материалом.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60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Результат: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24036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фото сказка\2019-20\10 группа\НГ\IMG_78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5" r="13048"/>
          <a:stretch/>
        </p:blipFill>
        <p:spPr bwMode="auto">
          <a:xfrm>
            <a:off x="1115616" y="1074440"/>
            <a:ext cx="3116898" cy="53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4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1495"/>
            <a:ext cx="8229600" cy="13541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После костюма </a:t>
            </a:r>
            <a:r>
              <a:rPr lang="ru-RU" sz="2400" dirty="0" err="1" smtClean="0"/>
              <a:t>Олофа</a:t>
            </a:r>
            <a:r>
              <a:rPr lang="ru-RU" sz="2400" dirty="0" smtClean="0"/>
              <a:t> я решила на этом не останавливается, и сделала еще несколько костюмов.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Алеша Попович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3"/>
          <a:stretch/>
        </p:blipFill>
        <p:spPr>
          <a:xfrm>
            <a:off x="1093168" y="1107909"/>
            <a:ext cx="2113162" cy="57332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5"/>
          <a:stretch/>
        </p:blipFill>
        <p:spPr bwMode="auto">
          <a:xfrm>
            <a:off x="4139952" y="2060848"/>
            <a:ext cx="3559629" cy="44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63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     Ну - погоди Заяц и Волк.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3" r="65238" b="8889"/>
          <a:stretch/>
        </p:blipFill>
        <p:spPr>
          <a:xfrm>
            <a:off x="1907704" y="840955"/>
            <a:ext cx="2160240" cy="5536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4" b="11021"/>
          <a:stretch/>
        </p:blipFill>
        <p:spPr>
          <a:xfrm>
            <a:off x="4788024" y="840955"/>
            <a:ext cx="2520280" cy="553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43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396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Ростовые куклы для утренников и развлечений.</vt:lpstr>
      <vt:lpstr>Презентация PowerPoint</vt:lpstr>
      <vt:lpstr>Цель: Изготовление ростовой куклы</vt:lpstr>
      <vt:lpstr>Материал:</vt:lpstr>
      <vt:lpstr>Презентация PowerPoint</vt:lpstr>
      <vt:lpstr>Вот из таких заготовок можно сформировать голову почти любого героя.</vt:lpstr>
      <vt:lpstr>Презентация PowerPoint</vt:lpstr>
      <vt:lpstr>После костюма Олофа я решила на этом не останавливается, и сделала еще несколько костюмов.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Ростовые куклы.</dc:title>
  <dc:creator>user</dc:creator>
  <cp:lastModifiedBy>user</cp:lastModifiedBy>
  <cp:revision>8</cp:revision>
  <dcterms:created xsi:type="dcterms:W3CDTF">2022-02-17T09:00:55Z</dcterms:created>
  <dcterms:modified xsi:type="dcterms:W3CDTF">2022-02-17T10:39:17Z</dcterms:modified>
</cp:coreProperties>
</file>